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FC5CB-6FCF-41D6-BBDD-EE0471010A7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BC0B-5184-4435-898A-339DDB89FE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.freepik.com/free-vector/_1308-17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2285992"/>
            <a:ext cx="39290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Театр особая среда, которая </a:t>
            </a:r>
            <a:r>
              <a:rPr lang="ru-RU" sz="3200" b="1" dirty="0" smtClean="0">
                <a:latin typeface="Monotype Corsiva" pitchFamily="66" charset="0"/>
              </a:rPr>
              <a:t>даёт </a:t>
            </a:r>
            <a:r>
              <a:rPr lang="ru-RU" sz="3200" b="1" dirty="0">
                <a:latin typeface="Monotype Corsiva" pitchFamily="66" charset="0"/>
              </a:rPr>
              <a:t>возможность играть и обучаться одновременно.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500042"/>
            <a:ext cx="45005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Учёные считают, что, приобретая активный характер, воссоздающее воображение шестилетнего ребёнка в состоянии достаточно полно и точно воспроизводить окружающую его действительность. А благодаря яркости, лёгкости и быстроте, присущей детскому воображению – добиваться в своём творчестве оригинальных решений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2953898" cy="534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Ребенок и родители – единое целое.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2" y="1000108"/>
            <a:ext cx="4857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творческая деятельность детей и взрослых всегда эффективна. Поэтому родителей воспитанников следует привлекать к участию в театрализованных занятиях, праздниках, причем в качестве не только зрителей, но и исполнителей ролей, авторов текста, изготовителей декораций, костюмов и т. д. Это поможет им лучше узнать своего ребенка, особенности его характера, темперамента. </a:t>
            </a:r>
          </a:p>
        </p:txBody>
      </p:sp>
      <p:pic>
        <p:nvPicPr>
          <p:cNvPr id="24578" name="Picture 2" descr="https://ds04.infourok.ru/uploads/ex/0c6c/0015a3c3-b7e29b9e/img0.jpg"/>
          <p:cNvPicPr>
            <a:picLocks noChangeAspect="1" noChangeArrowheads="1"/>
          </p:cNvPicPr>
          <p:nvPr/>
        </p:nvPicPr>
        <p:blipFill>
          <a:blip r:embed="rId3"/>
          <a:srcRect l="2043" t="7264" r="75484" b="63679"/>
          <a:stretch>
            <a:fillRect/>
          </a:stretch>
        </p:blipFill>
        <p:spPr bwMode="auto">
          <a:xfrm>
            <a:off x="214282" y="1714488"/>
            <a:ext cx="3071834" cy="274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Театрализованная деятельность в детском саду организационно может пронизывать все режимные моменты: включаться во все занятия, в совместную деятельность детей и взрослых в свободное время, осуществляться в самостоятельной деятельности детей. </a:t>
            </a:r>
          </a:p>
        </p:txBody>
      </p:sp>
      <p:pic>
        <p:nvPicPr>
          <p:cNvPr id="23554" name="Picture 2" descr="http://100-bal.ru/pars_docs/refs/40/39230/39230_html_mef22a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57430"/>
            <a:ext cx="5753100" cy="4314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357166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воспитателя в ДОУ строится в тесном сотрудничестве с музыкальным руководителем. Успешность и результативность театральных занятий зависят, прежде всего, от музыкальных занятий. Поскольку без развития музыкальных способностей, без умения ритмично и выразительно двигаться, без определенных навыков добиться значительных результатов в театральном творчестве невозможно. </a:t>
            </a:r>
          </a:p>
        </p:txBody>
      </p:sp>
      <p:pic>
        <p:nvPicPr>
          <p:cNvPr id="26626" name="Picture 2" descr="http://3shumiha.detkin-club.ru/images/articles/e5b04cb0d395667_5a5b7030b30be.jpg"/>
          <p:cNvPicPr>
            <a:picLocks noChangeAspect="1" noChangeArrowheads="1"/>
          </p:cNvPicPr>
          <p:nvPr/>
        </p:nvPicPr>
        <p:blipFill>
          <a:blip r:embed="rId3"/>
          <a:srcRect l="4571" r="4096" b="6794"/>
          <a:stretch>
            <a:fillRect/>
          </a:stretch>
        </p:blipFill>
        <p:spPr bwMode="auto">
          <a:xfrm>
            <a:off x="2500298" y="3071810"/>
            <a:ext cx="528641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Особую актуальность, театрализованная деятельность приобретает накануне поступления ребёнка в школу. Так, например, с появлением произвольности психических процессов дети должны целенаправленно управлять не только своим поведением, но и психическими процессами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(вниманием, восприятием, памятью и др.)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Ученые установили, что между волевой и эмоциональной сферой существует тесная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взаимосвязь.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348000"/>
            <a:ext cx="4680000" cy="35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1"/>
            <a:ext cx="4214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сыграть большую роль в формировании личности ребенка. Он доставляет много радости, привлекает своей яркостью, красочностью, динамикой, воздействует на зрителей. Жизнь дошкольников в детском саду обогатится за счет интеграции игры в разных видов искусства, которые находят свой воплощение в театрально-игровой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s://im0-tub-ru.yandex.net/i?id=f41c04268d158f603cd8bf7ecbe1f56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320000" cy="284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857232"/>
            <a:ext cx="5857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«Преодоление трудного начинается с легкого,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осуществление великого начинается с малого,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ибо в мире трудное образуется из легкого,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великое – из малого».</a:t>
            </a:r>
          </a:p>
        </p:txBody>
      </p:sp>
      <p:pic>
        <p:nvPicPr>
          <p:cNvPr id="27650" name="Picture 2" descr="https://avatars.mds.yandex.net/get-zen_doc/118017/pub_59d900a27ddde82453a5dada_59d904b99b403cd32ea7abf1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00438"/>
            <a:ext cx="4310046" cy="308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388" y="507207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Лао-Цзы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древнекитайский философ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714752"/>
            <a:ext cx="8501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 — один из самых доступных видов искусства для детей, помогающий решить многие актуальные проблемы педагогики и психологии связанные с художественным образованием и воспитанием, формированием эстетического вкуса, нравственным воспитанием, развитием коммуникативных качеств личности, воспитанием воли, развитием памяти, воображения, фантазии, речи, созданию положительного настроения, решением конфликтных ситуаций через игру.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03"/>
            <a:ext cx="6143668" cy="324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naukarao.narod.ru/zaporozhe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1904985" cy="266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282" y="3571876"/>
            <a:ext cx="19288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 Владимирович Запорожец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Советский психолог, доктор педагогических наук,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8436" name="Picture 4" descr="https://cdn.turkaramamotoru.com/kk/aleksej-nikolaevich-leontev-3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85728"/>
            <a:ext cx="1619867" cy="25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86578" y="2928934"/>
            <a:ext cx="2357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Алексей Николаевич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Леонтьев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психолог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философ, педагог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организатор науки,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октор педагогических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наук, </a:t>
            </a:r>
          </a:p>
        </p:txBody>
      </p:sp>
      <p:pic>
        <p:nvPicPr>
          <p:cNvPr id="18438" name="Picture 6" descr="https://alchetron.com/cdn/alexander-luria-9eeb9bf3-be1a-4708-a685-01001aafcb9-resize-75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14290"/>
            <a:ext cx="1662659" cy="238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00298" y="2786058"/>
            <a:ext cx="1857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Александр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Романович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Советский психолог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врач-невропатолог, доктор педагогических наук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8" descr="https://cdn.turkaramamotoru.com/ru/elkonin-4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174148"/>
            <a:ext cx="1570735" cy="23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72066" y="3714752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Даниил Борисович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7715304" cy="46166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Занятия по театральной деятельностью в ДОУ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035819" y="750075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rot="5400000">
            <a:off x="4231329" y="1088064"/>
            <a:ext cx="82421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7179487" y="750075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785918" y="2071678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679157" y="2035959"/>
            <a:ext cx="292895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1571612"/>
            <a:ext cx="207170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ознать окружающий мир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4546" y="3429000"/>
            <a:ext cx="207170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бщение друг с другом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1643050"/>
            <a:ext cx="200026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всех компонентов речи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3571876"/>
            <a:ext cx="250033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эмоциональному раскрепощени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00892" y="1428736"/>
            <a:ext cx="178595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сточник развития чувств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.pinimg.com/originals/a5/35/42/a53542703bc6e0dc2729ab710fae88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6302">
            <a:off x="551186" y="4815354"/>
            <a:ext cx="2412381" cy="17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svetash.ru/wp-content/uploads/2019/07/ques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05659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428604"/>
            <a:ext cx="47863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 разбудить в детях интерес к миру и к самим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себе?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заставить их душу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трудиться?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сделать творческую деятельность потребностью, необходимой частью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научить детей сопереживать, понимать чувства другого, фантазировать, выстраивать гармоничные отношения с окружающим миром?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www.koob.pro/foto/author/8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66"/>
            <a:ext cx="207574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715140" y="3429000"/>
            <a:ext cx="1928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Лариса Степановна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Волкова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Советский и российский учёный-логопед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5500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 логопедической ритмике, убедительно показало, что театрализованные игры детей способствуют активизации разных сторон их речи – словаря, грамматического строя, диалога, монолога, совершенствования звуковой стороны речи.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t="34107" b="33854"/>
          <a:stretch>
            <a:fillRect/>
          </a:stretch>
        </p:blipFill>
        <p:spPr bwMode="auto">
          <a:xfrm>
            <a:off x="571472" y="3643314"/>
            <a:ext cx="4959570" cy="282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www.peoples.ru/science/psihology/zaporojets/zaporojets_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2295525" cy="280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357187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 В. Запорожец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500042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Непосредственное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эмоциональное сопереживание и содействие героям в процессе театрализованной деятельности являются первой ступенью в развитии эстетического восприятия дошкольника.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214686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Ефим Васильевич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Честняков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Живописец, график, скульптор, литератор, музыкант, педагог </a:t>
            </a:r>
          </a:p>
        </p:txBody>
      </p:sp>
      <p:pic>
        <p:nvPicPr>
          <p:cNvPr id="20482" name="Picture 2" descr="около 1900 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181222" cy="290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1142984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театр является основным средством приобщения маленького человека к искусству.</a:t>
            </a:r>
          </a:p>
        </p:txBody>
      </p:sp>
      <p:pic>
        <p:nvPicPr>
          <p:cNvPr id="20484" name="Picture 4" descr="farfalla : Качественные РАЗВИВАЮЩИЕ ИГРУШКИ и КОВРИКИ от 0+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3352076" cy="332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nplus.com/files/resources/original/5bee2fe015e381671a6b03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900igr.net/up/datai/225887/0005-005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1990" y="642918"/>
            <a:ext cx="2435308" cy="322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215074" y="4143380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Поддьяков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Николай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Николаевич.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педагогических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наук, доктор психологических наук, профессор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85728"/>
            <a:ext cx="5715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Следует выделить еще одну чрезвычайно важную особенность процесса творчества – он всегда насыщен яркими положительными эмоциями. И благодаря этому обстоятельству творчество обладает большой притягательной силой для детей, познавших радость первых своих пусть маленьких, но открытий, удовольствие от своих новых рисунков, построений.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Яркие, положительные эмоции — основа формирования острой потребности детей в том, или ином виде творчества. Иначе говоря, именно на основе творчества мы имеем возможность управлять формированием духовных потребностей, обогащать и развивать личность ребенка».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623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2019-11-20T17:01:04Z</dcterms:created>
  <dcterms:modified xsi:type="dcterms:W3CDTF">2019-11-20T19:37:36Z</dcterms:modified>
</cp:coreProperties>
</file>