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C5CB-6FCF-41D6-BBDD-EE0471010A70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C0B-5184-4435-898A-339DDB89F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C5CB-6FCF-41D6-BBDD-EE0471010A70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C0B-5184-4435-898A-339DDB89F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C5CB-6FCF-41D6-BBDD-EE0471010A70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C0B-5184-4435-898A-339DDB89F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C5CB-6FCF-41D6-BBDD-EE0471010A70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C0B-5184-4435-898A-339DDB89F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C5CB-6FCF-41D6-BBDD-EE0471010A70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C0B-5184-4435-898A-339DDB89F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C5CB-6FCF-41D6-BBDD-EE0471010A70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C0B-5184-4435-898A-339DDB89F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C5CB-6FCF-41D6-BBDD-EE0471010A70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C0B-5184-4435-898A-339DDB89F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C5CB-6FCF-41D6-BBDD-EE0471010A70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C0B-5184-4435-898A-339DDB89F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C5CB-6FCF-41D6-BBDD-EE0471010A70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C0B-5184-4435-898A-339DDB89F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C5CB-6FCF-41D6-BBDD-EE0471010A70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C0B-5184-4435-898A-339DDB89F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C5CB-6FCF-41D6-BBDD-EE0471010A70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BC0B-5184-4435-898A-339DDB89F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FC5CB-6FCF-41D6-BBDD-EE0471010A70}" type="datetimeFigureOut">
              <a:rPr lang="ru-RU" smtClean="0"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8BC0B-5184-4435-898A-339DDB89FEC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age.freepik.com/free-vector/_1308-179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57488" y="2285992"/>
            <a:ext cx="392909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Monotype Corsiva" pitchFamily="66" charset="0"/>
              </a:rPr>
              <a:t>Театр особая среда, которая </a:t>
            </a:r>
            <a:r>
              <a:rPr lang="ru-RU" sz="3200" b="1" dirty="0" smtClean="0">
                <a:latin typeface="Monotype Corsiva" pitchFamily="66" charset="0"/>
              </a:rPr>
              <a:t>даёт </a:t>
            </a:r>
            <a:r>
              <a:rPr lang="ru-RU" sz="3200" b="1" dirty="0">
                <a:latin typeface="Monotype Corsiva" pitchFamily="66" charset="0"/>
              </a:rPr>
              <a:t>возможность играть и обучаться одновременно.</a:t>
            </a:r>
            <a:endParaRPr lang="ru-RU" sz="3200" dirty="0">
              <a:latin typeface="Monotype Corsiva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nplus.com/files/resources/original/5bee2fe015e381671a6b035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143372" y="500042"/>
            <a:ext cx="450059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Учёные считают, что, приобретая активный характер, воссоздающее воображение шестилетнего ребёнка в состоянии достаточно полно и точно воспроизводить окружающую его действительность. А благодаря яркости, лёгкости и быстроте, присущей детскому воображению – добиваться в своём творчестве оригинальных решений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571480"/>
            <a:ext cx="2953898" cy="5343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nplus.com/files/resources/original/5bee2fe015e381671a6b035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42976" y="285728"/>
            <a:ext cx="700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Ребенок и родители – единое целое.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28992" y="1000108"/>
            <a:ext cx="485778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Совместная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творческая деятельность детей и взрослых всегда эффективна. Поэтому родителей воспитанников следует привлекать к участию в театрализованных занятиях, праздниках, причем в качестве не только зрителей, но и исполнителей ролей, авторов текста, изготовителей декораций, костюмов и т. д. Это поможет им лучше узнать своего ребенка, особенности его характера, темперамента. </a:t>
            </a:r>
          </a:p>
        </p:txBody>
      </p:sp>
      <p:pic>
        <p:nvPicPr>
          <p:cNvPr id="24578" name="Picture 2" descr="https://ds04.infourok.ru/uploads/ex/0c6c/0015a3c3-b7e29b9e/img0.jpg"/>
          <p:cNvPicPr>
            <a:picLocks noChangeAspect="1" noChangeArrowheads="1"/>
          </p:cNvPicPr>
          <p:nvPr/>
        </p:nvPicPr>
        <p:blipFill>
          <a:blip r:embed="rId3"/>
          <a:srcRect l="2043" t="7264" r="75484" b="63679"/>
          <a:stretch>
            <a:fillRect/>
          </a:stretch>
        </p:blipFill>
        <p:spPr bwMode="auto">
          <a:xfrm>
            <a:off x="214282" y="1714488"/>
            <a:ext cx="3071834" cy="2740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nplus.com/files/resources/original/5bee2fe015e381671a6b035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357166"/>
            <a:ext cx="80724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Театрализованная деятельность в детском саду организационно может пронизывать все режимные моменты: включаться во все занятия, в совместную деятельность детей и взрослых в свободное время, осуществляться в самостоятельной деятельности детей. </a:t>
            </a:r>
          </a:p>
        </p:txBody>
      </p:sp>
      <p:pic>
        <p:nvPicPr>
          <p:cNvPr id="23554" name="Picture 2" descr="http://100-bal.ru/pars_docs/refs/40/39230/39230_html_mef22a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357430"/>
            <a:ext cx="5753100" cy="4314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nplus.com/files/resources/original/5bee2fe015e381671a6b035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4282" y="357166"/>
            <a:ext cx="87154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Работа воспитателя в ДОУ строится в тесном сотрудничестве с музыкальным руководителем. Успешность и результативность театральных занятий зависят, прежде всего, от музыкальных занятий. Поскольку без развития музыкальных способностей, без умения ритмично и выразительно двигаться, без определенных навыков добиться значительных результатов в театральном творчестве невозможно. </a:t>
            </a:r>
          </a:p>
        </p:txBody>
      </p:sp>
      <p:pic>
        <p:nvPicPr>
          <p:cNvPr id="26626" name="Picture 2" descr="http://3shumiha.detkin-club.ru/images/articles/e5b04cb0d395667_5a5b7030b30be.jpg"/>
          <p:cNvPicPr>
            <a:picLocks noChangeAspect="1" noChangeArrowheads="1"/>
          </p:cNvPicPr>
          <p:nvPr/>
        </p:nvPicPr>
        <p:blipFill>
          <a:blip r:embed="rId3"/>
          <a:srcRect l="4571" r="4096" b="6794"/>
          <a:stretch>
            <a:fillRect/>
          </a:stretch>
        </p:blipFill>
        <p:spPr bwMode="auto">
          <a:xfrm>
            <a:off x="2500298" y="3071810"/>
            <a:ext cx="5286412" cy="3786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nplus.com/files/resources/original/5bee2fe015e381671a6b035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214290"/>
            <a:ext cx="84296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Особую актуальность, театрализованная деятельность приобретает накануне поступления ребёнка в школу. Так, например, с появлением произвольности психических процессов дети должны целенаправленно управлять не только своим поведением, но и психическими процессами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(вниманием, восприятием, памятью и др.)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Ученые установили, что между волевой и эмоциональной сферой существует тесная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взаимосвязь.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3348000"/>
            <a:ext cx="4680000" cy="35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nplus.com/files/resources/original/5bee2fe015e381671a6b035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214291"/>
            <a:ext cx="421484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может сыграть большую роль в формировании личности ребенка. Он доставляет много радости, привлекает своей яркостью, красочностью, динамикой, воздействует на зрителей. Жизнь дошкольников в детском саду обогатится за счет интеграции игры в разных видов искусства, которые находят свой воплощение в театрально-игровой деятельности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5" name="Picture 3" descr="https://im0-tub-ru.yandex.net/i?id=f41c04268d158f603cd8bf7ecbe1f56d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357298"/>
            <a:ext cx="4320000" cy="2848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nplus.com/files/resources/original/5bee2fe015e381671a6b035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57356" y="857232"/>
            <a:ext cx="58579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«Преодоление трудного начинается с легкого,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осуществление великого начинается с малого,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ибо в мире трудное образуется из легкого,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 великое – из малого».</a:t>
            </a:r>
          </a:p>
        </p:txBody>
      </p:sp>
      <p:pic>
        <p:nvPicPr>
          <p:cNvPr id="27650" name="Picture 2" descr="https://avatars.mds.yandex.net/get-zen_doc/118017/pub_59d900a27ddde82453a5dada_59d904b99b403cd32ea7abf1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3500438"/>
            <a:ext cx="4310046" cy="3084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429388" y="5072074"/>
            <a:ext cx="22145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Лао-Цзы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древнекитайский философ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nplus.com/files/resources/original/5bee2fe015e381671a6b035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3714752"/>
            <a:ext cx="85011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Театр — один из самых доступных видов искусства для детей, помогающий решить многие актуальные проблемы педагогики и психологии связанные с художественным образованием и воспитанием, формированием эстетического вкуса, нравственным воспитанием, развитием коммуникативных качеств личности, воспитанием воли, развитием памяти, воображения, фантазии, речи, созданию положительного настроения, решением конфликтных ситуаций через игру.</a:t>
            </a:r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428603"/>
            <a:ext cx="6143668" cy="3241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nplus.com/files/resources/original/5bee2fe015e381671a6b035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4" name="Picture 2" descr="http://naukarao.narod.ru/zaporozhet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28670"/>
            <a:ext cx="1904985" cy="2662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14282" y="3571876"/>
            <a:ext cx="192882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Александр Владимирович Запорожец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Советский психолог, доктор педагогических наук,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профессор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8436" name="Picture 4" descr="https://cdn.turkaramamotoru.com/kk/aleksej-nikolaevich-leontev-38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30" y="285728"/>
            <a:ext cx="1619867" cy="2551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786578" y="2928934"/>
            <a:ext cx="23574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Алексей Николаевич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Леонтьев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Советский психолог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философ, педагог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организатор науки,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октор педагогических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наук, </a:t>
            </a:r>
          </a:p>
        </p:txBody>
      </p:sp>
      <p:pic>
        <p:nvPicPr>
          <p:cNvPr id="18438" name="Picture 6" descr="https://alchetron.com/cdn/alexander-luria-9eeb9bf3-be1a-4708-a685-01001aafcb9-resize-750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12" y="214290"/>
            <a:ext cx="1662659" cy="2386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500298" y="2786058"/>
            <a:ext cx="18573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Лурия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Александр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Романович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Советский психолог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врач-невропатолог, доктор педагогических наук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0" name="Picture 8" descr="https://cdn.turkaramamotoru.com/ru/elkonin-42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1174148"/>
            <a:ext cx="1570735" cy="2322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5072066" y="3714752"/>
            <a:ext cx="15716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Эльконин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Даниил Борисович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Советский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nplus.com/files/resources/original/5bee2fe015e381671a6b035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85786" y="214290"/>
            <a:ext cx="7715304" cy="461665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Занятия по театральной деятельностью в ДОУ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1035819" y="750075"/>
            <a:ext cx="857256" cy="500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3" idx="2"/>
          </p:cNvCxnSpPr>
          <p:nvPr/>
        </p:nvCxnSpPr>
        <p:spPr>
          <a:xfrm rot="5400000">
            <a:off x="4231329" y="1088064"/>
            <a:ext cx="824219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7179487" y="750075"/>
            <a:ext cx="785818" cy="428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1785918" y="2071678"/>
            <a:ext cx="271464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4679157" y="2035959"/>
            <a:ext cx="2928958" cy="1428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14282" y="1571612"/>
            <a:ext cx="2071702" cy="12003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ознать окружающий мир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14546" y="3429000"/>
            <a:ext cx="2071702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бщение друг с другом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86182" y="1643050"/>
            <a:ext cx="2000264" cy="12003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азвитие всех компонентов речи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72066" y="3571876"/>
            <a:ext cx="2500330" cy="12003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Способствует эмоциональному раскрепощени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ю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7000892" y="1428736"/>
            <a:ext cx="1785950" cy="12003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сточник развития чувств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s://i.pinimg.com/originals/a5/35/42/a53542703bc6e0dc2729ab710fae88f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36302">
            <a:off x="551186" y="4815354"/>
            <a:ext cx="2412381" cy="17429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nplus.com/files/resources/original/5bee2fe015e381671a6b035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386" name="Picture 2" descr="https://svetash.ru/wp-content/uploads/2019/07/question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714356"/>
            <a:ext cx="4056596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143372" y="428604"/>
            <a:ext cx="478634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же разбудить в детях интерес к миру и к самим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себе?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заставить их душу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трудиться?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сделать творческую деятельность потребностью, необходимой частью жизни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Как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научить детей сопереживать, понимать чувства другого, фантазировать, выстраивать гармоничные отношения с окружающим миром?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nplus.com/files/resources/original/5bee2fe015e381671a6b035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https://www.koob.pro/foto/author/836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357166"/>
            <a:ext cx="2075740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715140" y="3429000"/>
            <a:ext cx="19288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Лариса Степановна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Волкова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Советский и российский учёный-логопед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158" y="428604"/>
            <a:ext cx="55007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Исследование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по логопедической ритмике, убедительно показало, что театрализованные игры детей способствуют активизации разных сторон их речи – словаря, грамматического строя, диалога, монолога, совершенствования звуковой стороны речи.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/>
          <a:srcRect t="34107" b="33854"/>
          <a:stretch>
            <a:fillRect/>
          </a:stretch>
        </p:blipFill>
        <p:spPr bwMode="auto">
          <a:xfrm>
            <a:off x="571472" y="3643314"/>
            <a:ext cx="4959570" cy="2824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nplus.com/files/resources/original/5bee2fe015e381671a6b035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6" name="Picture 2" descr="https://www.peoples.ru/science/psihology/zaporojets/zaporojets_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785794"/>
            <a:ext cx="2295525" cy="2800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28596" y="3571876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А. В. Запорожец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8992" y="500042"/>
            <a:ext cx="54292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Непосредственное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эмоциональное сопереживание и содействие героям в процессе театрализованной деятельности являются первой ступенью в развитии эстетического восприятия дошкольника.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nplus.com/files/resources/original/5bee2fe015e381671a6b035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3214686"/>
            <a:ext cx="26432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Ефим Васильевич</a:t>
            </a:r>
          </a:p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Честняков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Живописец, график, скульптор, литератор, музыкант, педагог </a:t>
            </a:r>
          </a:p>
        </p:txBody>
      </p:sp>
      <p:pic>
        <p:nvPicPr>
          <p:cNvPr id="20482" name="Picture 2" descr="около 1900 год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14290"/>
            <a:ext cx="2181222" cy="2905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500430" y="1142984"/>
            <a:ext cx="49292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менно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театр является основным средством приобщения маленького человека к искусству.</a:t>
            </a:r>
          </a:p>
        </p:txBody>
      </p:sp>
      <p:pic>
        <p:nvPicPr>
          <p:cNvPr id="20484" name="Picture 4" descr="farfalla : Качественные РАЗВИВАЮЩИЕ ИГРУШКИ и КОВРИКИ от 0+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3214686"/>
            <a:ext cx="3352076" cy="3321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nplus.com/files/resources/original/5bee2fe015e381671a6b035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://900igr.net/up/datai/225887/0005-005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41990" y="642918"/>
            <a:ext cx="2435308" cy="3224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215074" y="4143380"/>
            <a:ext cx="27146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Поддьяков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Николай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Николаевич.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Кандидат педагогических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наук, доктор психологических наук, профессор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82" y="285728"/>
            <a:ext cx="571504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Следует выделить еще одну чрезвычайно важную особенность процесса творчества – он всегда насыщен яркими положительными эмоциями. И благодаря этому обстоятельству творчество обладает большой притягательной силой для детей, познавших радость первых своих пусть маленьких, но открытий, удовольствие от своих новых рисунков, построений.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Яркие, положительные эмоции — основа формирования острой потребности детей в том, или ином виде творчества. Иначе говоря, именно на основе творчества мы имеем возможность управлять формированием духовных потребностей, обогащать и развивать личность ребенка».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623</Words>
  <Application>Microsoft Office PowerPoint</Application>
  <PresentationFormat>Экран (4:3)</PresentationFormat>
  <Paragraphs>45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22</cp:revision>
  <dcterms:created xsi:type="dcterms:W3CDTF">2019-11-20T17:01:04Z</dcterms:created>
  <dcterms:modified xsi:type="dcterms:W3CDTF">2019-11-20T19:37:36Z</dcterms:modified>
</cp:coreProperties>
</file>