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59" r:id="rId7"/>
    <p:sldId id="263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CF575-BE55-4DA0-A7F9-42CC735C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043DF1-6D15-417C-AEB7-0FA82733E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BEF690-7117-45FC-A239-CB0ED2F9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AE1F0-025D-4B10-9211-951FB7E8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844B9-F86A-4493-9354-F97DD301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9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13123-D51D-4CE2-8FF5-0F9ED6CD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22FC4A-B564-4A4C-B091-2D5E9FE4E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0F170-5520-4450-A482-3292FF6B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F74694-187F-486C-BB74-FD85078E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B57FEA-50BE-4623-BAC8-974408B2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32379E-54FA-45B2-98AE-A40B366AA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A11C8A-4DE7-4FA0-A3F3-940825B0D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F33A48-8B56-4567-8A1A-089E52E8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A8EED0-6073-4AE1-8EBA-ADCA5043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BAB22-0BB7-4CAA-BAD3-4F42667E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02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B9CC4-8E70-4819-9F96-EB71D911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9320EE-6136-4365-8C00-05BFBFABA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8E7E03-083D-4C32-9512-DE0C8102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20D087-7B05-447C-993B-7AE2508B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C8FE7C-505E-4A04-BB2F-E9C0749F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3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EC5C9-4771-42C0-A7D9-3A8B666E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00BFD8-3C5C-43D8-8D2E-DF46E24CC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BA8AF-B4CF-41FF-A30E-9DFBAE32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232207-B374-413B-9DBA-3C520F32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3FEC2-57E4-4547-931A-D740BE3C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7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E4FEE-F2D0-4053-8388-A36833CA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D36817-37AE-4528-8816-1D231B851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2DA44B-5BCE-4A78-BD19-5CFB51210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5218A4-DF9C-4111-96A4-EE95185D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D238BD-FD80-40EA-B696-6C739E8F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A2818-ABA8-4A55-BAAF-5FE3E98B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51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B8D96-FE0A-4F06-8F06-3FB90240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A4276-A565-4997-9A0B-CD9CABC0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5AE19A-0A31-44C3-B6EF-652C9E9B6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C66FAB-9C3D-4C11-BA18-FAF4B4CE5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32B015-9D61-4065-A539-1599F429E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78E7CB-6296-4683-B288-35C9B38D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0BBD1D-9A4F-4065-84CE-FBF67C18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052E40-F6C8-4D6C-94C7-6581EAF6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1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F96A9-56AC-4568-814F-195FD5A2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2C4C94-8BED-4874-A22B-00750FF5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87B619-AE36-4F75-B25A-F9A6BA588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C50B37-2EF4-40BB-8D83-A5BAF9F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9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50AD77-312F-4330-B942-BDAD912F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FB040FF-0499-4EC1-938A-B59555E7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B874BD-ED9B-4620-99FB-D4DF0E60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86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46933-7A1B-40F8-BA2F-F6B28DAF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0E118C-D39B-400D-8F6D-BFC32F59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84F5DD-70E8-4BF8-9A76-AF24E1CD2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629B28-6663-4DE2-9FE9-E8EB8EE9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7FB12C-5B27-4079-8D32-379C87D3D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841C79-C88F-440E-90FE-256EF871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FD95-0447-49A0-8A00-3B7374C9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B6A54B-33D2-4FA9-A4D6-9315D35DD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5E2ED2-87D3-481E-AD79-BC902EAB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FC833C-3167-4796-8958-1628F20C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0EFF8C-9224-482D-A495-C90133C4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5D0E4-E1FF-448D-BB3E-A58AFA9A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20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07F0F-1FB3-4325-9054-0027601E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56ACF0-65DD-4BE3-9370-C8700E5F1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0D2374-9E87-4012-8AB3-4F496EEFE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B435-BFE8-46EA-AE10-D6DBE24EE4A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46BEFF-A81C-46B3-A998-BA9BE76D0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18E7E-52C2-478E-B9A1-0C71DFABE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64544-8E13-4C29-95B7-A9C89AE92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0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B56FB9-BF3F-48E3-88D1-2D0314C1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718" y="262558"/>
            <a:ext cx="47625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AAF6D-C0CA-4FD1-9C0B-955AA8749BC6}"/>
              </a:ext>
            </a:extLst>
          </p:cNvPr>
          <p:cNvSpPr txBox="1"/>
          <p:nvPr/>
        </p:nvSpPr>
        <p:spPr>
          <a:xfrm>
            <a:off x="503584" y="993913"/>
            <a:ext cx="6925916" cy="3299791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26"/>
              </a:avLst>
            </a:prstTxWarp>
            <a:spAutoFit/>
            <a:scene3d>
              <a:camera prst="perspective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ЗНАКОМСТВО</a:t>
            </a:r>
          </a:p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С </a:t>
            </a:r>
          </a:p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ДЫМКОВСКОЙ РОСПИСЬЮ</a:t>
            </a:r>
          </a:p>
          <a:p>
            <a:pPr algn="ctr"/>
            <a:endParaRPr lang="ru-RU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E9DE6-023D-4F0D-8334-8B1A7DF3FB35}"/>
              </a:ext>
            </a:extLst>
          </p:cNvPr>
          <p:cNvSpPr txBox="1"/>
          <p:nvPr/>
        </p:nvSpPr>
        <p:spPr>
          <a:xfrm>
            <a:off x="8097078" y="5780913"/>
            <a:ext cx="377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Подготовили:</a:t>
            </a:r>
          </a:p>
          <a:p>
            <a:pPr algn="ctr"/>
            <a:r>
              <a:rPr lang="ru-RU" dirty="0"/>
              <a:t>Воспитатели Мороз Е.Е. и </a:t>
            </a:r>
          </a:p>
          <a:p>
            <a:pPr algn="ctr"/>
            <a:r>
              <a:rPr lang="ru-RU" dirty="0" err="1"/>
              <a:t>Богорубова</a:t>
            </a:r>
            <a:r>
              <a:rPr lang="ru-RU" dirty="0"/>
              <a:t> Т.Б.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AA777-8670-4917-B868-27E674266DF2}"/>
              </a:ext>
            </a:extLst>
          </p:cNvPr>
          <p:cNvSpPr txBox="1"/>
          <p:nvPr/>
        </p:nvSpPr>
        <p:spPr>
          <a:xfrm>
            <a:off x="1311965" y="3988904"/>
            <a:ext cx="4638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Вторая группа раннего возраста «Пчёлки»</a:t>
            </a:r>
          </a:p>
        </p:txBody>
      </p:sp>
    </p:spTree>
    <p:extLst>
      <p:ext uri="{BB962C8B-B14F-4D97-AF65-F5344CB8AC3E}">
        <p14:creationId xmlns:p14="http://schemas.microsoft.com/office/powerpoint/2010/main" val="51143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6F09E-E342-4EDD-A933-7B8E6EE4D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0" r="52981" b="4133"/>
          <a:stretch/>
        </p:blipFill>
        <p:spPr>
          <a:xfrm>
            <a:off x="390110" y="2057401"/>
            <a:ext cx="3134967" cy="40021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FFA86-45BE-4EC3-B80B-59B8D28D2D5B}"/>
              </a:ext>
            </a:extLst>
          </p:cNvPr>
          <p:cNvSpPr txBox="1"/>
          <p:nvPr/>
        </p:nvSpPr>
        <p:spPr>
          <a:xfrm>
            <a:off x="1669774" y="503583"/>
            <a:ext cx="9674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Вот так у нас прошло первое знакомство с дымковской росписью.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1E270-DFF6-43EC-A984-A63AAB4E5255}"/>
              </a:ext>
            </a:extLst>
          </p:cNvPr>
          <p:cNvSpPr txBox="1"/>
          <p:nvPr/>
        </p:nvSpPr>
        <p:spPr>
          <a:xfrm>
            <a:off x="4373217" y="3260035"/>
            <a:ext cx="7301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ПРОСТОЙ, КАЗАЛОСЬ БЫ, УЗОР,</a:t>
            </a:r>
          </a:p>
          <a:p>
            <a:pPr algn="ctr"/>
            <a:r>
              <a:rPr lang="ru-RU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НО ОТВЕСТИ НЕ В СИЛАХ ВЗОР!</a:t>
            </a:r>
          </a:p>
        </p:txBody>
      </p:sp>
    </p:spTree>
    <p:extLst>
      <p:ext uri="{BB962C8B-B14F-4D97-AF65-F5344CB8AC3E}">
        <p14:creationId xmlns:p14="http://schemas.microsoft.com/office/powerpoint/2010/main" val="337402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FDFAC0-AD41-4AA8-B733-F24B8636F55F}"/>
              </a:ext>
            </a:extLst>
          </p:cNvPr>
          <p:cNvSpPr/>
          <p:nvPr/>
        </p:nvSpPr>
        <p:spPr>
          <a:xfrm>
            <a:off x="291548" y="212036"/>
            <a:ext cx="673210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70C0"/>
                </a:solidFill>
                <a:effectLst/>
                <a:latin typeface="Times New Roman, serif"/>
              </a:rPr>
              <a:t>АКТУАЛЬНОСТЬ</a:t>
            </a:r>
          </a:p>
          <a:p>
            <a:pPr algn="just"/>
            <a:r>
              <a:rPr lang="ru-RU" sz="2400" b="0" i="0" dirty="0">
                <a:effectLst/>
                <a:latin typeface="Times New Roman, serif"/>
              </a:rPr>
              <a:t>В наше время мало внимания уделяется знакомству детей с различными видами декоративно – прикладного искусства и с народными традициями. У детей слабо развит познавательный интерес. Не сформированы знания об истории народных игрушек, о народных мастерах, особенностях росписей дымковской и других игрушек. Недостаточно создаются условия приобщения детей к народному творчеству. А ведь именно занятия декоративным рисованием могут научить детей воспринимать прекрасное и доброе, научат любоваться красотой. Дымковские узоры привлекают детей яркостью и оригинальностью. Эти изделия радуют глаз, поднимают настроение, раскрывают мир веселого праздника. </a:t>
            </a:r>
            <a:endParaRPr lang="ru-RU" sz="2400" b="0" i="0" dirty="0">
              <a:effectLst/>
              <a:latin typeface="Ope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F1166E-69FF-442E-948D-9C0C664A1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217" y="821631"/>
            <a:ext cx="5151783" cy="51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868BF4-5C42-4EC3-94A5-9DBA43FC7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2" r="8033"/>
          <a:stretch/>
        </p:blipFill>
        <p:spPr>
          <a:xfrm>
            <a:off x="357808" y="1351722"/>
            <a:ext cx="4028661" cy="3952672"/>
          </a:xfrm>
          <a:prstGeom prst="ellipse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F1901D-34F0-4A88-9068-14F0784C9C93}"/>
              </a:ext>
            </a:extLst>
          </p:cNvPr>
          <p:cNvSpPr txBox="1"/>
          <p:nvPr/>
        </p:nvSpPr>
        <p:spPr>
          <a:xfrm>
            <a:off x="4532242" y="1245704"/>
            <a:ext cx="76597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ЦЕЛЬ:</a:t>
            </a:r>
          </a:p>
          <a:p>
            <a:pPr algn="ctr"/>
            <a:r>
              <a:rPr lang="ru-RU" sz="3200" dirty="0"/>
              <a:t>РАЗВИВАТЬ ЭСТЕТИЧЕСКОЕ ВОСПРИЯТИЕ ДЕТЕЙ ЧЕРЕЗ ПРИОБЩЕНИЯ К ДЕКОРАТИВНОЙ ДЕЯТЕЛЬНОСТИ, УЧИТЬ ВИДЕТЬ КРАСОТУ ЦВЕТА В НАРОДНОЙ РОСПИСИ – ДЫМКОВСКОЙ.</a:t>
            </a:r>
          </a:p>
        </p:txBody>
      </p:sp>
    </p:spTree>
    <p:extLst>
      <p:ext uri="{BB962C8B-B14F-4D97-AF65-F5344CB8AC3E}">
        <p14:creationId xmlns:p14="http://schemas.microsoft.com/office/powerpoint/2010/main" val="347815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521CA9-C66F-446F-8537-ADEE3564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2" r="28446"/>
          <a:stretch/>
        </p:blipFill>
        <p:spPr>
          <a:xfrm>
            <a:off x="3829868" y="2141741"/>
            <a:ext cx="4850316" cy="4490972"/>
          </a:xfrm>
          <a:prstGeom prst="trapezoid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CA958-F3F6-4863-9CB3-57216AAEE34A}"/>
              </a:ext>
            </a:extLst>
          </p:cNvPr>
          <p:cNvSpPr txBox="1"/>
          <p:nvPr/>
        </p:nvSpPr>
        <p:spPr>
          <a:xfrm>
            <a:off x="940904" y="225287"/>
            <a:ext cx="1062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ПОДГОТОВИТЕЛЬНЫЙ ЭТАП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C37FFF-24CE-41C7-B4E8-E9A76970B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7" b="14695"/>
          <a:stretch/>
        </p:blipFill>
        <p:spPr>
          <a:xfrm>
            <a:off x="6255026" y="871618"/>
            <a:ext cx="4850315" cy="3339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11E7D3-BA5B-4748-BF90-665656F18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0" y="871618"/>
            <a:ext cx="4452730" cy="333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CD5A05-DF59-4F20-81E0-89936A98C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98" t="22587" b="31021"/>
          <a:stretch/>
        </p:blipFill>
        <p:spPr>
          <a:xfrm>
            <a:off x="9308824" y="4387227"/>
            <a:ext cx="2260324" cy="2191316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06FE96-DA61-4979-ADFE-89DC9B5860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6" t="24954" r="64708" b="33343"/>
          <a:stretch/>
        </p:blipFill>
        <p:spPr>
          <a:xfrm>
            <a:off x="1027872" y="4503737"/>
            <a:ext cx="2173356" cy="19582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983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23DFF7-512C-43B2-9D78-0174FB1F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56" y="225287"/>
            <a:ext cx="5969296" cy="1033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ABA69C-DECD-4C89-B24D-0C64837D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7"/>
          <a:stretch/>
        </p:blipFill>
        <p:spPr>
          <a:xfrm>
            <a:off x="228588" y="1378226"/>
            <a:ext cx="3605420" cy="377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4C85C3-A824-41D1-8C36-FA8B904EC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50" y="2178326"/>
            <a:ext cx="2929559" cy="390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9E35A6-0C65-4E28-9C7A-3809A8973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21" y="1258957"/>
            <a:ext cx="3696528" cy="492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49FDA2-4239-4BBF-9701-11FFE9D870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835" t="55100" b="12458"/>
          <a:stretch/>
        </p:blipFill>
        <p:spPr>
          <a:xfrm>
            <a:off x="6257293" y="892865"/>
            <a:ext cx="1226240" cy="12854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4CF739-20D1-41D9-A708-D53E5BF1B3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67" t="52524" r="21133" b="6466"/>
          <a:stretch/>
        </p:blipFill>
        <p:spPr>
          <a:xfrm>
            <a:off x="657226" y="5233021"/>
            <a:ext cx="1657350" cy="16249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93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B4E44F-5BE9-43A6-A922-249695F7C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357" y="820481"/>
            <a:ext cx="2434377" cy="357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B91D8-216D-44F3-9BEE-BFC70ECA922D}"/>
              </a:ext>
            </a:extLst>
          </p:cNvPr>
          <p:cNvSpPr txBox="1"/>
          <p:nvPr/>
        </p:nvSpPr>
        <p:spPr>
          <a:xfrm>
            <a:off x="675862" y="238539"/>
            <a:ext cx="1111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В ГОСТИ К НАМ ПРИШЛА МАТРЁШКА ИЗ СЕЛА ДЫМКОВО. ПОИГРАЛИ МЫ НЕМНОЖКО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2126E-42B1-46CA-B749-DD27D2CBF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5" y="2442792"/>
            <a:ext cx="5215403" cy="391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2029B6-7FDF-464A-9607-D41FBBBB5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2" y="2380925"/>
            <a:ext cx="5380384" cy="403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43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355E1A-4D99-43E5-9272-9C3BA4F61AE2}"/>
              </a:ext>
            </a:extLst>
          </p:cNvPr>
          <p:cNvSpPr txBox="1"/>
          <p:nvPr/>
        </p:nvSpPr>
        <p:spPr>
          <a:xfrm>
            <a:off x="3008243" y="344557"/>
            <a:ext cx="667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ВОТ ЧТО НАМ ПОДАРИЛА МАТРЁШКА!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F39CC9-5305-49E6-B13D-63DFE6D3C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5" r="14503"/>
          <a:stretch/>
        </p:blipFill>
        <p:spPr>
          <a:xfrm>
            <a:off x="331304" y="0"/>
            <a:ext cx="2173357" cy="3266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37F956-822B-4A7D-97E0-1FCC4E81B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4" r="15491"/>
          <a:stretch/>
        </p:blipFill>
        <p:spPr>
          <a:xfrm>
            <a:off x="10416209" y="3429000"/>
            <a:ext cx="1668946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402DA-DB7A-4DE5-A6FC-3728C2850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5" y="968561"/>
            <a:ext cx="4161182" cy="31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F3F443-95BC-48D7-971F-0E395D24A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3429000"/>
            <a:ext cx="4320209" cy="324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C8D0B6-80BA-4507-B9B4-42052035B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67539"/>
            <a:ext cx="3935896" cy="295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03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FCDB9A-21CF-420F-B4C2-E5137E77D158}"/>
              </a:ext>
            </a:extLst>
          </p:cNvPr>
          <p:cNvSpPr txBox="1"/>
          <p:nvPr/>
        </p:nvSpPr>
        <p:spPr>
          <a:xfrm>
            <a:off x="4200939" y="212035"/>
            <a:ext cx="359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АППЛИКАЦИЯ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519748-7EB0-4C8C-A32C-48BE44A2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7" y="673700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79BFB1-F576-4364-9C6F-B81B5A335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2" y="212035"/>
            <a:ext cx="2571751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B5D6F2-85A1-4E39-9B57-91550A575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61" y="1670877"/>
            <a:ext cx="2797037" cy="3729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87EC5A-B2B0-4544-BDDB-E091A30DA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6" y="3216964"/>
            <a:ext cx="2571751" cy="34290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30108-DDC2-41D1-B470-345F20FE7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8" t="75805" r="48841" b="3135"/>
          <a:stretch/>
        </p:blipFill>
        <p:spPr>
          <a:xfrm>
            <a:off x="246196" y="4823792"/>
            <a:ext cx="2237963" cy="14246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04225-4621-4132-B2F4-12E9DFD7F7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7" t="53092" r="50000" b="25217"/>
          <a:stretch/>
        </p:blipFill>
        <p:spPr>
          <a:xfrm>
            <a:off x="9421885" y="0"/>
            <a:ext cx="2134013" cy="14875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741A6C-0683-4C53-8DF2-4DE2E563EF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044" t="1788" r="1826" b="73827"/>
          <a:stretch/>
        </p:blipFill>
        <p:spPr>
          <a:xfrm>
            <a:off x="6187111" y="4790661"/>
            <a:ext cx="2372139" cy="13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BEAD34-ACD2-48A3-9C43-ED4E4A67B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7" t="24373" r="3707" b="12164"/>
          <a:stretch/>
        </p:blipFill>
        <p:spPr>
          <a:xfrm>
            <a:off x="8785686" y="4716278"/>
            <a:ext cx="2915984" cy="2141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49369F-B0D2-4C74-AA59-63838ED3A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8"/>
          <a:stretch/>
        </p:blipFill>
        <p:spPr>
          <a:xfrm>
            <a:off x="8422202" y="1061457"/>
            <a:ext cx="351182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9ED18-0105-4B53-AAA1-958EC60B5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4" y="133626"/>
            <a:ext cx="2876550" cy="383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33ED41-88F1-4041-9C20-050898CC1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4"/>
          <a:stretch/>
        </p:blipFill>
        <p:spPr>
          <a:xfrm>
            <a:off x="4705348" y="3080382"/>
            <a:ext cx="3511828" cy="377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D2DDFC-6DE3-4FF1-8BDE-964C096542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73" b="6771"/>
          <a:stretch/>
        </p:blipFill>
        <p:spPr>
          <a:xfrm>
            <a:off x="988492" y="4319461"/>
            <a:ext cx="2850043" cy="2438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00A088-0122-4C82-B433-13A7CE2F6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1" y="1232453"/>
            <a:ext cx="4116011" cy="308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E5CC42-F36A-43E0-BEB3-2D0DDCEEB9AE}"/>
              </a:ext>
            </a:extLst>
          </p:cNvPr>
          <p:cNvSpPr txBox="1"/>
          <p:nvPr/>
        </p:nvSpPr>
        <p:spPr>
          <a:xfrm>
            <a:off x="384311" y="304800"/>
            <a:ext cx="4002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</a:rPr>
              <a:t>РИСОВАНИЕ</a:t>
            </a:r>
          </a:p>
        </p:txBody>
      </p:sp>
    </p:spTree>
    <p:extLst>
      <p:ext uri="{BB962C8B-B14F-4D97-AF65-F5344CB8AC3E}">
        <p14:creationId xmlns:p14="http://schemas.microsoft.com/office/powerpoint/2010/main" val="1992300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191</Words>
  <Application>Microsoft Office PowerPoint</Application>
  <PresentationFormat>Широкоэкранный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Consolas</vt:lpstr>
      <vt:lpstr>Open Sans</vt:lpstr>
      <vt:lpstr>Times New Roman,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2021-02-21T19:38:28Z</dcterms:created>
  <dcterms:modified xsi:type="dcterms:W3CDTF">2021-03-08T07:57:53Z</dcterms:modified>
</cp:coreProperties>
</file>