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D0958-AF3E-43AC-9F7B-AA63DF8F7E29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0AD21-9D67-4CDA-A38E-564E2310BD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https://ds04.infourok.ru/uploads/ex/03ae/0004707d-74a9d973/hello_html_m1c7613f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424376"/>
            <a:ext cx="3495640" cy="24336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00166" y="1142984"/>
            <a:ext cx="6286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Развитие творческой исследовательской активности дошкольников в процессе детского экспериментирования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6" y="5214950"/>
            <a:ext cx="20717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воспитатель Мороз Е.Е. 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864399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 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Моя практика показывает, что метод экспериментирования позволяет: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Достаточно чётко прослеживать момент самореализации ребёнка (получение новых знаний об объекте, получение наглядных результатов своей деятельности).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Освоение систематизированных поисково-познавательных знаний детей, становление опытно-экспериментальных действий формирует основы логического мышления, обеспечивает максимальную эффективность интеллектуального развития дошкольников и их полноценную готовность к обучению в школе.</a:t>
            </a:r>
          </a:p>
          <a:p>
            <a:endParaRPr lang="ru-RU" dirty="0"/>
          </a:p>
        </p:txBody>
      </p:sp>
      <p:pic>
        <p:nvPicPr>
          <p:cNvPr id="4" name="Picture 2" descr="C:\Users\user\Desktop\20170130_0942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714752"/>
            <a:ext cx="4214810" cy="22145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14480" y="1285860"/>
            <a:ext cx="6072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«Расскажи – и я забуду, покажи – и я запомню, дай попробовать –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я пойму.»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mbdouds35.ru/wp-content/uploads/2017/08/1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000372"/>
            <a:ext cx="5253038" cy="3478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642918"/>
            <a:ext cx="821537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Цель экспериментально-исследовательской деятельности в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детском саду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способствовать развитию у детей познавательной активности, любознательности, стремления к самостоятельному познанию и размышлению.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своей работе по экспериментальной деятельности я опираюсь на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ведущие принципы развития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дошкольников: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    Принцип  психологической комфортности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заключается в снятии  стрессовых  факторов;)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природосообразности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развитие в соответствии с природой ребенка, его здоровьем, психической и физической конституций, его способностями и склонностями, индивидуальными особенностями, восприятием; </a:t>
            </a:r>
          </a:p>
          <a:p>
            <a:pPr lvl="0" algn="just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дифференцированного  подхода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решаются задачи         эффективной психологической  помощи воспитанникам в совершенствовании  их личности, способствует созданию специальных  педагогических ситуации, помогающих раскрыть психофизические, личностные способности и возможности воспитанников детского сада.</a:t>
            </a:r>
          </a:p>
          <a:p>
            <a:pPr lvl="0" algn="just"/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Принцип деятельности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включение ребенка в игровою, познавательную, поисковую деятельность с целью стимулирования активной жизненной позиции;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Принцип творчества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максимальная ориентация на творческое начало в игровой и продуктивной деятельности дошкольников, приобретение им собственного опыта творческой деятельности.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142852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интересно проходят занятия с детьми. Дошкольникам задаются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“Какой песок легче - сухой или мокрый?”, “Что тонет в воде - камень, песок или дерево?’, “Что происходит с солью, сахаром, песком при их погружении в воду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?” и т.п.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5286388"/>
            <a:ext cx="8286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того, как дети отвечают на вопросы, мы проводим опыты. Опыты сопровождаются у детей проговариванием и выдвижением множества гипотез-догадок, попытками предугадать ожидаемые результаты. Это Положительно сказывается на развитии речи, умении выстраивать сложные предложения, делать выводы.</a:t>
            </a:r>
          </a:p>
        </p:txBody>
      </p:sp>
      <p:pic>
        <p:nvPicPr>
          <p:cNvPr id="7169" name="Picture 1" descr="F:\воздух\image-0-02-04-005bca7f2abb7728f6df027e395b95bfdc41c30c0ebce5b27c15b9ae8a85899f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1071546"/>
            <a:ext cx="1245687" cy="2214554"/>
          </a:xfrm>
          <a:prstGeom prst="rect">
            <a:avLst/>
          </a:prstGeom>
          <a:noFill/>
        </p:spPr>
      </p:pic>
      <p:pic>
        <p:nvPicPr>
          <p:cNvPr id="7170" name="Picture 2" descr="F:\воздух\image-0-02-04-e804e53740d629bbe0caefde3829a71fd56bfd406bf8eb35ff556a941ab5ae4b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071810"/>
            <a:ext cx="3047989" cy="1714494"/>
          </a:xfrm>
          <a:prstGeom prst="rect">
            <a:avLst/>
          </a:prstGeom>
          <a:noFill/>
        </p:spPr>
      </p:pic>
      <p:pic>
        <p:nvPicPr>
          <p:cNvPr id="7171" name="Picture 3" descr="F:\воздух\image-0-02-05-198b4d018287d9f898cbfb1e490b91ae25a03ac1b970a43650f1b3a2ba7a9ae7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1428736"/>
            <a:ext cx="2793988" cy="1571618"/>
          </a:xfrm>
          <a:prstGeom prst="rect">
            <a:avLst/>
          </a:prstGeom>
          <a:noFill/>
        </p:spPr>
      </p:pic>
      <p:pic>
        <p:nvPicPr>
          <p:cNvPr id="9" name="Picture 3" descr="C:\Users\user\Desktop\image-0-02-04-15be4d9d0318e97f71a636a5a67c61aa2065a271b933327de1b0f5d7770d3a51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643050"/>
            <a:ext cx="2532048" cy="142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user\Desktop\image-0-02-05-bb92f03a1facb8ade90a751e250364764e307df0852422467c94e8202b6b86f3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429000"/>
            <a:ext cx="2301859" cy="1294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 descr="C:\Users\user\Desktop\20170411_074303.jpg"/>
          <p:cNvPicPr>
            <a:picLocks noChangeAspect="1" noChangeArrowheads="1"/>
          </p:cNvPicPr>
          <p:nvPr/>
        </p:nvPicPr>
        <p:blipFill>
          <a:blip r:embed="rId8" cstate="print"/>
          <a:srcRect l="32836"/>
          <a:stretch>
            <a:fillRect/>
          </a:stretch>
        </p:blipFill>
        <p:spPr bwMode="auto">
          <a:xfrm>
            <a:off x="4643438" y="3786190"/>
            <a:ext cx="1785918" cy="1495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 descr="C:\Users\user\Desktop\20170411_07484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953220">
            <a:off x="611075" y="3193112"/>
            <a:ext cx="1494526" cy="209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428604"/>
            <a:ext cx="7643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Прогулка - это замечательное время, когда взрослый может постепенно приобщать малыша к тайнам природы - живой и неживой, а у ребенка появляется возможность экспериментировать в естественных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условиях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866069">
            <a:off x="-246559" y="3164862"/>
            <a:ext cx="2800660" cy="161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926267">
            <a:off x="2843738" y="3069661"/>
            <a:ext cx="2759845" cy="1874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928794" y="2500306"/>
            <a:ext cx="1285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Почему опадают осенью листья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286256"/>
            <a:ext cx="3500462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572132" y="3357562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появился лед?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500042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проблемного изложения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решения проблемных ситуации в разных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условиях.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 сделать цветную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воду?»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F:\фото вода\20170130_094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02433" y="3059896"/>
            <a:ext cx="4190997" cy="2357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F:\фото вода\20170130_0942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000240"/>
            <a:ext cx="3643305" cy="2049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F:\фото вода\20170130_094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786190"/>
            <a:ext cx="3555993" cy="2000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929454" y="4357694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«Почему вода стала сладкой?»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42852"/>
            <a:ext cx="89297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связи с важностью деятельностного подхода к развитию личности ребенка в группе создана предметно - развивающая среда, которую строю на принципе доступности, новизны и с учетом личностно ориентированной модели взаимодействия. Это уголок экспериментирования, где детям предоставляется свобода выбора для исследовательской деятельности.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уголке имеется основное оборудование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*приборы помощники: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увеличительное стекло, песочные часы, магниты;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 разнообразные сосуды из различных материалов (пластмасса, стекло) разного объема и формы;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* природные материал: камешки, глина, ракушки,  шишки, листья  деревьев, семена и т.д.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*бросовый материал: кусочки кожи, меха, ткани, пробки и т.д.</a:t>
            </a:r>
          </a:p>
          <a:p>
            <a:endParaRPr lang="ru-RU" dirty="0"/>
          </a:p>
        </p:txBody>
      </p:sp>
      <p:pic>
        <p:nvPicPr>
          <p:cNvPr id="19458" name="Picture 2" descr="F:\группа\20170613_114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4000504"/>
            <a:ext cx="3428992" cy="1928808"/>
          </a:xfrm>
          <a:prstGeom prst="rect">
            <a:avLst/>
          </a:prstGeom>
          <a:noFill/>
        </p:spPr>
      </p:pic>
      <p:pic>
        <p:nvPicPr>
          <p:cNvPr id="19460" name="Picture 4" descr="F:\группа\20170619_0905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929066"/>
            <a:ext cx="3571868" cy="2009176"/>
          </a:xfrm>
          <a:prstGeom prst="rect">
            <a:avLst/>
          </a:prstGeom>
          <a:noFill/>
        </p:spPr>
      </p:pic>
      <p:pic>
        <p:nvPicPr>
          <p:cNvPr id="19461" name="Picture 5" descr="F:\группа\20170613_1146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5250662"/>
            <a:ext cx="2857488" cy="1607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82153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по природе своей - исследователи. Они очень любят экспериментировать.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Исследовательская, поисковая активность - естественное состояние ребенка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Исследуя окружающую действительность, дети сами стремятся найти объяснение многим явлениям. Пример: На прогулке дети делали пирожки. Почему не получился пирожок? (песок- сухой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мокрый)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071810"/>
            <a:ext cx="414340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ypresentation.ru/documents_2/26b2cdd700a41f7970038db8dbeb1f88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81439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Изучая труды JI.C. Выгодского и Н.П.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Поддъякова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мне стало ясно, что между двумя видами: игрой и экспериментированием нет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противоречий.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планировании работы по организации детского экспериментирования, я учитывала то, что в процессе исследовательской деятельности ребёнок должен приобрести опыт физический, природоведческий, социальный, познавательный, поведенческий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перестраиваю содержание занятий, включая экспериментирование в учебно-воспитательный процесс, который становится развивающим и познавательным.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Пример: Было проведено занятие по аппликации : «Открытка для осени», Куда я включила метод экспериментирования.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этом занятии я поставила проблему: Как приклеить листья на  дерево?» (какими способами).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71024_0707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4429132"/>
            <a:ext cx="4000496" cy="225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366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38</cp:revision>
  <dcterms:created xsi:type="dcterms:W3CDTF">2017-11-28T17:35:34Z</dcterms:created>
  <dcterms:modified xsi:type="dcterms:W3CDTF">2017-11-29T13:01:40Z</dcterms:modified>
</cp:coreProperties>
</file>